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</p:sldIdLst>
  <p:sldSz cx="18288000" cy="10287000"/>
  <p:notesSz cx="6858000" cy="9144000"/>
  <p:embeddedFontLst>
    <p:embeddedFont>
      <p:font typeface="思源黑体 2" charset="1" panose="020B0500000000000000"/>
      <p:regular r:id="rId10"/>
    </p:embeddedFont>
    <p:embeddedFont>
      <p:font typeface="思源黑体 2 Bold" charset="1" panose="020B0800000000000000"/>
      <p:regular r:id="rId11"/>
    </p:embeddedFont>
    <p:embeddedFont>
      <p:font typeface="Agrandir" charset="1" panose="00000500000000000000"/>
      <p:regular r:id="rId12"/>
    </p:embeddedFont>
    <p:embeddedFont>
      <p:font typeface="阿里巴巴普惠体 Bold" charset="1" panose="00020600040101010101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938941"/>
            <a:ext cx="182880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0" y="9348059"/>
            <a:ext cx="182880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514803" y="6334057"/>
            <a:ext cx="3432261" cy="875732"/>
            <a:chOff x="0" y="0"/>
            <a:chExt cx="903970" cy="23064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03970" cy="230645"/>
            </a:xfrm>
            <a:custGeom>
              <a:avLst/>
              <a:gdLst/>
              <a:ahLst/>
              <a:cxnLst/>
              <a:rect r="r" b="b" t="t" l="l"/>
              <a:pathLst>
                <a:path h="230645" w="903970">
                  <a:moveTo>
                    <a:pt x="115037" y="0"/>
                  </a:moveTo>
                  <a:lnTo>
                    <a:pt x="788933" y="0"/>
                  </a:lnTo>
                  <a:cubicBezTo>
                    <a:pt x="852466" y="0"/>
                    <a:pt x="903970" y="51504"/>
                    <a:pt x="903970" y="115037"/>
                  </a:cubicBezTo>
                  <a:lnTo>
                    <a:pt x="903970" y="115608"/>
                  </a:lnTo>
                  <a:cubicBezTo>
                    <a:pt x="903970" y="146118"/>
                    <a:pt x="891850" y="175378"/>
                    <a:pt x="870277" y="196952"/>
                  </a:cubicBezTo>
                  <a:cubicBezTo>
                    <a:pt x="848703" y="218525"/>
                    <a:pt x="819443" y="230645"/>
                    <a:pt x="788933" y="230645"/>
                  </a:cubicBezTo>
                  <a:lnTo>
                    <a:pt x="115037" y="230645"/>
                  </a:lnTo>
                  <a:cubicBezTo>
                    <a:pt x="84527" y="230645"/>
                    <a:pt x="55267" y="218525"/>
                    <a:pt x="33694" y="196952"/>
                  </a:cubicBezTo>
                  <a:cubicBezTo>
                    <a:pt x="12120" y="175378"/>
                    <a:pt x="0" y="146118"/>
                    <a:pt x="0" y="115608"/>
                  </a:cubicBezTo>
                  <a:lnTo>
                    <a:pt x="0" y="115037"/>
                  </a:lnTo>
                  <a:cubicBezTo>
                    <a:pt x="0" y="84527"/>
                    <a:pt x="12120" y="55267"/>
                    <a:pt x="33694" y="33694"/>
                  </a:cubicBezTo>
                  <a:cubicBezTo>
                    <a:pt x="55267" y="12120"/>
                    <a:pt x="84527" y="0"/>
                    <a:pt x="115037" y="0"/>
                  </a:cubicBezTo>
                  <a:close/>
                </a:path>
              </a:pathLst>
            </a:custGeom>
            <a:solidFill>
              <a:srgbClr val="5271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903970" cy="2592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514803" y="6505244"/>
            <a:ext cx="3631493" cy="914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75"/>
              </a:lnSpc>
            </a:pPr>
            <a:r>
              <a:rPr lang="en-US" sz="2625">
                <a:solidFill>
                  <a:srgbClr val="FFFFFF"/>
                </a:solidFill>
                <a:latin typeface="思源黑体 2"/>
                <a:ea typeface="思源黑体 2"/>
                <a:cs typeface="思源黑体 2"/>
                <a:sym typeface="思源黑体 2"/>
              </a:rPr>
              <a:t>20234798-孙奇栋</a:t>
            </a:r>
          </a:p>
          <a:p>
            <a:pPr algn="ctr">
              <a:lnSpc>
                <a:spcPts val="3675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04588" y="3128857"/>
            <a:ext cx="9910301" cy="1560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2791"/>
              </a:lnSpc>
              <a:spcBef>
                <a:spcPct val="0"/>
              </a:spcBef>
            </a:pPr>
            <a:r>
              <a:rPr lang="en-US" b="true" sz="9136">
                <a:solidFill>
                  <a:srgbClr val="5271FF"/>
                </a:solidFill>
                <a:latin typeface="思源黑体 2 Bold"/>
                <a:ea typeface="思源黑体 2 Bold"/>
                <a:cs typeface="思源黑体 2 Bold"/>
                <a:sym typeface="思源黑体 2 Bold"/>
              </a:rPr>
              <a:t>第一周</a:t>
            </a:r>
            <a:r>
              <a:rPr lang="en-US" b="true" sz="9136" strike="noStrike" u="none">
                <a:solidFill>
                  <a:srgbClr val="5271FF"/>
                </a:solidFill>
                <a:latin typeface="思源黑体 2 Bold"/>
                <a:ea typeface="思源黑体 2 Bold"/>
                <a:cs typeface="思源黑体 2 Bold"/>
                <a:sym typeface="思源黑体 2 Bold"/>
              </a:rPr>
              <a:t>总结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04588" y="1817803"/>
            <a:ext cx="10171350" cy="1421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628"/>
              </a:lnSpc>
            </a:pPr>
            <a:r>
              <a:rPr lang="en-US" sz="8306" b="true">
                <a:solidFill>
                  <a:srgbClr val="000000"/>
                </a:solidFill>
                <a:latin typeface="思源黑体 2 Bold"/>
                <a:ea typeface="思源黑体 2 Bold"/>
                <a:cs typeface="思源黑体 2 Bold"/>
                <a:sym typeface="思源黑体 2 Bold"/>
              </a:rPr>
              <a:t>定量工程设计方法2</a:t>
            </a:r>
          </a:p>
        </p:txBody>
      </p:sp>
      <p:sp>
        <p:nvSpPr>
          <p:cNvPr name="AutoShape 10" id="10"/>
          <p:cNvSpPr/>
          <p:nvPr/>
        </p:nvSpPr>
        <p:spPr>
          <a:xfrm>
            <a:off x="8692869" y="487718"/>
            <a:ext cx="9595131" cy="0"/>
          </a:xfrm>
          <a:prstGeom prst="line">
            <a:avLst/>
          </a:prstGeom>
          <a:ln cap="flat" w="9525">
            <a:solidFill>
              <a:srgbClr val="000000">
                <a:alpha val="5882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>
            <a:off x="-451131" y="9845181"/>
            <a:ext cx="9595131" cy="0"/>
          </a:xfrm>
          <a:prstGeom prst="line">
            <a:avLst/>
          </a:prstGeom>
          <a:ln cap="flat" w="9525">
            <a:solidFill>
              <a:srgbClr val="000000">
                <a:alpha val="58824"/>
              </a:srgbClr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938941"/>
            <a:ext cx="182880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0" y="9348059"/>
            <a:ext cx="182880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862247" y="1959197"/>
            <a:ext cx="3141456" cy="1560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2791"/>
              </a:lnSpc>
              <a:spcBef>
                <a:spcPct val="0"/>
              </a:spcBef>
            </a:pPr>
            <a:r>
              <a:rPr lang="en-US" b="true" sz="9136">
                <a:solidFill>
                  <a:srgbClr val="5271FF"/>
                </a:solidFill>
                <a:latin typeface="思源黑体 2 Bold"/>
                <a:ea typeface="思源黑体 2 Bold"/>
                <a:cs typeface="思源黑体 2 Bold"/>
                <a:sym typeface="思源黑体 2 Bold"/>
              </a:rPr>
              <a:t>目录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774742" y="2583420"/>
            <a:ext cx="4199921" cy="7456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75"/>
              </a:lnSpc>
            </a:pPr>
            <a:r>
              <a:rPr lang="en-US" sz="3768" spc="742">
                <a:solidFill>
                  <a:srgbClr val="000000">
                    <a:alpha val="55686"/>
                  </a:srgbClr>
                </a:solidFill>
                <a:latin typeface="Agrandir"/>
                <a:ea typeface="Agrandir"/>
                <a:cs typeface="Agrandir"/>
                <a:sym typeface="Agrandir"/>
              </a:rPr>
              <a:t>CONTENTS</a:t>
            </a:r>
          </a:p>
        </p:txBody>
      </p:sp>
      <p:sp>
        <p:nvSpPr>
          <p:cNvPr name="AutoShape 6" id="6"/>
          <p:cNvSpPr/>
          <p:nvPr/>
        </p:nvSpPr>
        <p:spPr>
          <a:xfrm>
            <a:off x="8692869" y="487718"/>
            <a:ext cx="9595131" cy="0"/>
          </a:xfrm>
          <a:prstGeom prst="line">
            <a:avLst/>
          </a:prstGeom>
          <a:ln cap="flat" w="9525">
            <a:solidFill>
              <a:srgbClr val="000000">
                <a:alpha val="5882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>
            <a:off x="-451131" y="9845181"/>
            <a:ext cx="9595131" cy="0"/>
          </a:xfrm>
          <a:prstGeom prst="line">
            <a:avLst/>
          </a:prstGeom>
          <a:ln cap="flat" w="9525">
            <a:solidFill>
              <a:srgbClr val="000000">
                <a:alpha val="5882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2068540" y="4715574"/>
            <a:ext cx="3906942" cy="553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18"/>
              </a:lnSpc>
            </a:pPr>
            <a:r>
              <a:rPr lang="en-US" sz="3598" b="true">
                <a:solidFill>
                  <a:srgbClr val="202021"/>
                </a:solidFill>
                <a:latin typeface="阿里巴巴普惠体 Bold"/>
                <a:ea typeface="阿里巴巴普惠体 Bold"/>
                <a:cs typeface="阿里巴巴普惠体 Bold"/>
                <a:sym typeface="阿里巴巴普惠体 Bold"/>
              </a:rPr>
              <a:t>任务一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014836" y="4715574"/>
            <a:ext cx="3906942" cy="1097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18"/>
              </a:lnSpc>
            </a:pPr>
            <a:r>
              <a:rPr lang="en-US" sz="3598" b="true">
                <a:solidFill>
                  <a:srgbClr val="202021"/>
                </a:solidFill>
                <a:latin typeface="阿里巴巴普惠体 Bold"/>
                <a:ea typeface="阿里巴巴普惠体 Bold"/>
                <a:cs typeface="阿里巴巴普惠体 Bold"/>
                <a:sym typeface="阿里巴巴普惠体 Bold"/>
              </a:rPr>
              <a:t>任务二</a:t>
            </a:r>
          </a:p>
          <a:p>
            <a:pPr algn="l" marL="0" indent="0" lvl="0">
              <a:lnSpc>
                <a:spcPts val="4318"/>
              </a:lnSpc>
              <a:spcBef>
                <a:spcPct val="0"/>
              </a:spcBef>
            </a:pPr>
          </a:p>
        </p:txBody>
      </p:sp>
      <p:grpSp>
        <p:nvGrpSpPr>
          <p:cNvPr name="Group 10" id="10"/>
          <p:cNvGrpSpPr/>
          <p:nvPr/>
        </p:nvGrpSpPr>
        <p:grpSpPr>
          <a:xfrm rot="0">
            <a:off x="1030808" y="4690888"/>
            <a:ext cx="872866" cy="904427"/>
            <a:chOff x="0" y="0"/>
            <a:chExt cx="223589" cy="23167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23589" cy="231674"/>
            </a:xfrm>
            <a:custGeom>
              <a:avLst/>
              <a:gdLst/>
              <a:ahLst/>
              <a:cxnLst/>
              <a:rect r="r" b="b" t="t" l="l"/>
              <a:pathLst>
                <a:path h="231674" w="223589">
                  <a:moveTo>
                    <a:pt x="0" y="0"/>
                  </a:moveTo>
                  <a:lnTo>
                    <a:pt x="223589" y="0"/>
                  </a:lnTo>
                  <a:lnTo>
                    <a:pt x="223589" y="231674"/>
                  </a:lnTo>
                  <a:lnTo>
                    <a:pt x="0" y="231674"/>
                  </a:lnTo>
                  <a:close/>
                </a:path>
              </a:pathLst>
            </a:custGeom>
            <a:solidFill>
              <a:srgbClr val="5271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223589" cy="2792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102399" y="4815060"/>
            <a:ext cx="729683" cy="654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2"/>
              </a:lnSpc>
            </a:pPr>
            <a:r>
              <a:rPr lang="en-US" sz="4318" b="true">
                <a:solidFill>
                  <a:srgbClr val="FFFFFF"/>
                </a:solidFill>
                <a:latin typeface="阿里巴巴普惠体 Bold"/>
                <a:ea typeface="阿里巴巴普惠体 Bold"/>
                <a:cs typeface="阿里巴巴普惠体 Bold"/>
                <a:sym typeface="阿里巴巴普惠体 Bold"/>
              </a:rPr>
              <a:t>01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5975482" y="4690888"/>
            <a:ext cx="872866" cy="904504"/>
            <a:chOff x="0" y="0"/>
            <a:chExt cx="223589" cy="23169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23589" cy="231694"/>
            </a:xfrm>
            <a:custGeom>
              <a:avLst/>
              <a:gdLst/>
              <a:ahLst/>
              <a:cxnLst/>
              <a:rect r="r" b="b" t="t" l="l"/>
              <a:pathLst>
                <a:path h="231694" w="223589">
                  <a:moveTo>
                    <a:pt x="0" y="0"/>
                  </a:moveTo>
                  <a:lnTo>
                    <a:pt x="223589" y="0"/>
                  </a:lnTo>
                  <a:lnTo>
                    <a:pt x="223589" y="231694"/>
                  </a:lnTo>
                  <a:lnTo>
                    <a:pt x="0" y="231694"/>
                  </a:lnTo>
                  <a:close/>
                </a:path>
              </a:pathLst>
            </a:custGeom>
            <a:solidFill>
              <a:srgbClr val="5271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223589" cy="2793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6047073" y="4815060"/>
            <a:ext cx="729683" cy="654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2"/>
              </a:lnSpc>
            </a:pPr>
            <a:r>
              <a:rPr lang="en-US" sz="4318" b="true">
                <a:solidFill>
                  <a:srgbClr val="FFFFFF"/>
                </a:solidFill>
                <a:latin typeface="阿里巴巴普惠体 Bold"/>
                <a:ea typeface="阿里巴巴普惠体 Bold"/>
                <a:cs typeface="阿里巴巴普惠体 Bold"/>
                <a:sym typeface="阿里巴巴普惠体 Bold"/>
              </a:rPr>
              <a:t>02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938941"/>
            <a:ext cx="182880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0" y="9348059"/>
            <a:ext cx="182880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8692869" y="487718"/>
            <a:ext cx="9595131" cy="0"/>
          </a:xfrm>
          <a:prstGeom prst="line">
            <a:avLst/>
          </a:prstGeom>
          <a:ln cap="flat" w="9525">
            <a:solidFill>
              <a:srgbClr val="000000">
                <a:alpha val="5882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8979926" y="9552846"/>
            <a:ext cx="8977036" cy="489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71"/>
              </a:lnSpc>
            </a:pPr>
            <a:r>
              <a:rPr lang="en-US" sz="2479" spc="488">
                <a:solidFill>
                  <a:srgbClr val="000000">
                    <a:alpha val="27843"/>
                  </a:srgbClr>
                </a:solidFill>
                <a:latin typeface="Agrandir"/>
                <a:ea typeface="Agrandir"/>
                <a:cs typeface="Agrandir"/>
                <a:sym typeface="Agrandir"/>
              </a:rPr>
              <a:t>SUMMARY OF ENTERPRISE WORK REPORT</a:t>
            </a:r>
          </a:p>
        </p:txBody>
      </p:sp>
      <p:sp>
        <p:nvSpPr>
          <p:cNvPr name="AutoShape 6" id="6"/>
          <p:cNvSpPr/>
          <p:nvPr/>
        </p:nvSpPr>
        <p:spPr>
          <a:xfrm>
            <a:off x="-451131" y="9845181"/>
            <a:ext cx="9595131" cy="0"/>
          </a:xfrm>
          <a:prstGeom prst="line">
            <a:avLst/>
          </a:prstGeom>
          <a:ln cap="flat" w="9525">
            <a:solidFill>
              <a:srgbClr val="000000">
                <a:alpha val="58824"/>
              </a:srgbClr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266700" y="1067676"/>
            <a:ext cx="1118322" cy="1158760"/>
            <a:chOff x="0" y="0"/>
            <a:chExt cx="223589" cy="23167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23589" cy="231674"/>
            </a:xfrm>
            <a:custGeom>
              <a:avLst/>
              <a:gdLst/>
              <a:ahLst/>
              <a:cxnLst/>
              <a:rect r="r" b="b" t="t" l="l"/>
              <a:pathLst>
                <a:path h="231674" w="223589">
                  <a:moveTo>
                    <a:pt x="0" y="0"/>
                  </a:moveTo>
                  <a:lnTo>
                    <a:pt x="223589" y="0"/>
                  </a:lnTo>
                  <a:lnTo>
                    <a:pt x="223589" y="231674"/>
                  </a:lnTo>
                  <a:lnTo>
                    <a:pt x="0" y="231674"/>
                  </a:lnTo>
                  <a:close/>
                </a:path>
              </a:pathLst>
            </a:custGeom>
            <a:solidFill>
              <a:srgbClr val="5271FF"/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223589" cy="2792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>
            <a:off x="5088238" y="5155128"/>
            <a:ext cx="1710033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439741" y="3604688"/>
            <a:ext cx="4187933" cy="3355785"/>
          </a:xfrm>
          <a:custGeom>
            <a:avLst/>
            <a:gdLst/>
            <a:ahLst/>
            <a:cxnLst/>
            <a:rect r="r" b="b" t="t" l="l"/>
            <a:pathLst>
              <a:path h="3355785" w="4187933">
                <a:moveTo>
                  <a:pt x="0" y="0"/>
                </a:moveTo>
                <a:lnTo>
                  <a:pt x="4187933" y="0"/>
                </a:lnTo>
                <a:lnTo>
                  <a:pt x="4187933" y="3355786"/>
                </a:lnTo>
                <a:lnTo>
                  <a:pt x="0" y="33557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483802" y="1645789"/>
            <a:ext cx="3918249" cy="3095354"/>
          </a:xfrm>
          <a:custGeom>
            <a:avLst/>
            <a:gdLst/>
            <a:ahLst/>
            <a:cxnLst/>
            <a:rect r="r" b="b" t="t" l="l"/>
            <a:pathLst>
              <a:path h="3095354" w="3918249">
                <a:moveTo>
                  <a:pt x="0" y="0"/>
                </a:moveTo>
                <a:lnTo>
                  <a:pt x="3918249" y="0"/>
                </a:lnTo>
                <a:lnTo>
                  <a:pt x="3918249" y="3095354"/>
                </a:lnTo>
                <a:lnTo>
                  <a:pt x="0" y="30953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2336221" y="1647056"/>
            <a:ext cx="4072860" cy="3100334"/>
          </a:xfrm>
          <a:custGeom>
            <a:avLst/>
            <a:gdLst/>
            <a:ahLst/>
            <a:cxnLst/>
            <a:rect r="r" b="b" t="t" l="l"/>
            <a:pathLst>
              <a:path h="3100334" w="4072860">
                <a:moveTo>
                  <a:pt x="0" y="0"/>
                </a:moveTo>
                <a:lnTo>
                  <a:pt x="4072860" y="0"/>
                </a:lnTo>
                <a:lnTo>
                  <a:pt x="4072860" y="3100335"/>
                </a:lnTo>
                <a:lnTo>
                  <a:pt x="0" y="31003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7483802" y="5585633"/>
            <a:ext cx="3918249" cy="3081540"/>
          </a:xfrm>
          <a:custGeom>
            <a:avLst/>
            <a:gdLst/>
            <a:ahLst/>
            <a:cxnLst/>
            <a:rect r="r" b="b" t="t" l="l"/>
            <a:pathLst>
              <a:path h="3081540" w="3918249">
                <a:moveTo>
                  <a:pt x="0" y="0"/>
                </a:moveTo>
                <a:lnTo>
                  <a:pt x="3918249" y="0"/>
                </a:lnTo>
                <a:lnTo>
                  <a:pt x="3918249" y="3081540"/>
                </a:lnTo>
                <a:lnTo>
                  <a:pt x="0" y="30815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2336221" y="5585633"/>
            <a:ext cx="4048297" cy="3081540"/>
          </a:xfrm>
          <a:custGeom>
            <a:avLst/>
            <a:gdLst/>
            <a:ahLst/>
            <a:cxnLst/>
            <a:rect r="r" b="b" t="t" l="l"/>
            <a:pathLst>
              <a:path h="3081540" w="4048297">
                <a:moveTo>
                  <a:pt x="0" y="0"/>
                </a:moveTo>
                <a:lnTo>
                  <a:pt x="4048297" y="0"/>
                </a:lnTo>
                <a:lnTo>
                  <a:pt x="4048297" y="3081540"/>
                </a:lnTo>
                <a:lnTo>
                  <a:pt x="0" y="308154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792666" y="1297469"/>
            <a:ext cx="5005604" cy="696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32"/>
              </a:lnSpc>
            </a:pPr>
            <a:r>
              <a:rPr lang="en-US" sz="4610" b="true">
                <a:solidFill>
                  <a:srgbClr val="202021"/>
                </a:solidFill>
                <a:latin typeface="阿里巴巴普惠体 Bold"/>
                <a:ea typeface="阿里巴巴普惠体 Bold"/>
                <a:cs typeface="阿里巴巴普惠体 Bold"/>
                <a:sym typeface="阿里巴巴普惠体 Bold"/>
              </a:rPr>
              <a:t>任务一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58423" y="1226766"/>
            <a:ext cx="934875" cy="8380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39"/>
              </a:lnSpc>
            </a:pPr>
            <a:r>
              <a:rPr lang="en-US" sz="5532" b="true">
                <a:solidFill>
                  <a:srgbClr val="FFFFFF"/>
                </a:solidFill>
                <a:latin typeface="阿里巴巴普惠体 Bold"/>
                <a:ea typeface="阿里巴巴普惠体 Bold"/>
                <a:cs typeface="阿里巴巴普惠体 Bold"/>
                <a:sym typeface="阿里巴巴普惠体 Bold"/>
              </a:rPr>
              <a:t>01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368171" y="4814888"/>
            <a:ext cx="5936099" cy="657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2"/>
              </a:lnSpc>
              <a:spcBef>
                <a:spcPct val="0"/>
              </a:spcBef>
            </a:pPr>
            <a:r>
              <a:rPr lang="en-US" b="true" sz="4318">
                <a:solidFill>
                  <a:srgbClr val="000000"/>
                </a:solidFill>
                <a:latin typeface="阿里巴巴普惠体 Bold"/>
                <a:ea typeface="阿里巴巴普惠体 Bold"/>
                <a:cs typeface="阿里巴巴普惠体 Bold"/>
                <a:sym typeface="阿里巴巴普惠体 Bold"/>
              </a:rPr>
              <a:t>声音采集并进行信号运算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938941"/>
            <a:ext cx="182880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0" y="9348059"/>
            <a:ext cx="18288000" cy="0"/>
          </a:xfrm>
          <a:prstGeom prst="line">
            <a:avLst/>
          </a:prstGeom>
          <a:ln cap="flat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8692869" y="487718"/>
            <a:ext cx="9595131" cy="0"/>
          </a:xfrm>
          <a:prstGeom prst="line">
            <a:avLst/>
          </a:prstGeom>
          <a:ln cap="flat" w="9525">
            <a:solidFill>
              <a:srgbClr val="000000">
                <a:alpha val="58824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-451131" y="9845181"/>
            <a:ext cx="9595131" cy="0"/>
          </a:xfrm>
          <a:prstGeom prst="line">
            <a:avLst/>
          </a:prstGeom>
          <a:ln cap="flat" w="9525">
            <a:solidFill>
              <a:srgbClr val="000000">
                <a:alpha val="58824"/>
              </a:srgbClr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266700" y="1067676"/>
            <a:ext cx="1118322" cy="1158760"/>
            <a:chOff x="0" y="0"/>
            <a:chExt cx="223589" cy="23167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23589" cy="231674"/>
            </a:xfrm>
            <a:custGeom>
              <a:avLst/>
              <a:gdLst/>
              <a:ahLst/>
              <a:cxnLst/>
              <a:rect r="r" b="b" t="t" l="l"/>
              <a:pathLst>
                <a:path h="231674" w="223589">
                  <a:moveTo>
                    <a:pt x="0" y="0"/>
                  </a:moveTo>
                  <a:lnTo>
                    <a:pt x="223589" y="0"/>
                  </a:lnTo>
                  <a:lnTo>
                    <a:pt x="223589" y="231674"/>
                  </a:lnTo>
                  <a:lnTo>
                    <a:pt x="0" y="231674"/>
                  </a:lnTo>
                  <a:close/>
                </a:path>
              </a:pathLst>
            </a:custGeom>
            <a:solidFill>
              <a:srgbClr val="5271F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223589" cy="27929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825861" y="2728418"/>
            <a:ext cx="8100906" cy="4830165"/>
          </a:xfrm>
          <a:custGeom>
            <a:avLst/>
            <a:gdLst/>
            <a:ahLst/>
            <a:cxnLst/>
            <a:rect r="r" b="b" t="t" l="l"/>
            <a:pathLst>
              <a:path h="4830165" w="8100906">
                <a:moveTo>
                  <a:pt x="0" y="0"/>
                </a:moveTo>
                <a:lnTo>
                  <a:pt x="8100906" y="0"/>
                </a:lnTo>
                <a:lnTo>
                  <a:pt x="8100906" y="4830164"/>
                </a:lnTo>
                <a:lnTo>
                  <a:pt x="0" y="48301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099932" y="2622912"/>
            <a:ext cx="7279677" cy="5041177"/>
          </a:xfrm>
          <a:custGeom>
            <a:avLst/>
            <a:gdLst/>
            <a:ahLst/>
            <a:cxnLst/>
            <a:rect r="r" b="b" t="t" l="l"/>
            <a:pathLst>
              <a:path h="5041177" w="7279677">
                <a:moveTo>
                  <a:pt x="0" y="0"/>
                </a:moveTo>
                <a:lnTo>
                  <a:pt x="7279678" y="0"/>
                </a:lnTo>
                <a:lnTo>
                  <a:pt x="7279678" y="5041176"/>
                </a:lnTo>
                <a:lnTo>
                  <a:pt x="0" y="50411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792666" y="1297469"/>
            <a:ext cx="5005604" cy="6966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32"/>
              </a:lnSpc>
            </a:pPr>
            <a:r>
              <a:rPr lang="en-US" sz="4610" b="true">
                <a:solidFill>
                  <a:srgbClr val="202021"/>
                </a:solidFill>
                <a:latin typeface="阿里巴巴普惠体 Bold"/>
                <a:ea typeface="阿里巴巴普惠体 Bold"/>
                <a:cs typeface="阿里巴巴普惠体 Bold"/>
                <a:sym typeface="阿里巴巴普惠体 Bold"/>
              </a:rPr>
              <a:t>任务二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58423" y="1226766"/>
            <a:ext cx="934875" cy="8381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39"/>
              </a:lnSpc>
            </a:pPr>
            <a:r>
              <a:rPr lang="en-US" sz="5532" b="true">
                <a:solidFill>
                  <a:srgbClr val="FFFFFF"/>
                </a:solidFill>
                <a:latin typeface="阿里巴巴普惠体 Bold"/>
                <a:ea typeface="阿里巴巴普惠体 Bold"/>
                <a:cs typeface="阿里巴巴普惠体 Bold"/>
                <a:sym typeface="阿里巴巴普惠体 Bold"/>
              </a:rPr>
              <a:t>02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923510" y="8127291"/>
            <a:ext cx="3590226" cy="585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70"/>
              </a:lnSpc>
              <a:spcBef>
                <a:spcPct val="0"/>
              </a:spcBef>
            </a:pPr>
            <a:r>
              <a:rPr lang="en-US" b="true" sz="3478">
                <a:solidFill>
                  <a:srgbClr val="000000"/>
                </a:solidFill>
                <a:latin typeface="思源黑体 2 Bold"/>
                <a:ea typeface="思源黑体 2 Bold"/>
                <a:cs typeface="思源黑体 2 Bold"/>
                <a:sym typeface="思源黑体 2 Bold"/>
              </a:rPr>
              <a:t>方波信号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482668" y="8127291"/>
            <a:ext cx="3590226" cy="585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70"/>
              </a:lnSpc>
              <a:spcBef>
                <a:spcPct val="0"/>
              </a:spcBef>
            </a:pPr>
            <a:r>
              <a:rPr lang="en-US" b="true" sz="3478">
                <a:solidFill>
                  <a:srgbClr val="000000"/>
                </a:solidFill>
                <a:latin typeface="思源黑体 2 Bold"/>
                <a:ea typeface="思源黑体 2 Bold"/>
                <a:cs typeface="思源黑体 2 Bold"/>
                <a:sym typeface="思源黑体 2 Bold"/>
              </a:rPr>
              <a:t>信号分析仪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DAGfoQzR0VY</dc:identifier>
  <dcterms:modified xsi:type="dcterms:W3CDTF">2011-08-01T06:04:30Z</dcterms:modified>
  <cp:revision>1</cp:revision>
  <dc:title>孙奇栋</dc:title>
</cp:coreProperties>
</file>

<file path=docProps/thumbnail.jpeg>
</file>